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2" r:id="rId3"/>
    <p:sldId id="297" r:id="rId4"/>
    <p:sldId id="258" r:id="rId5"/>
    <p:sldId id="259" r:id="rId6"/>
    <p:sldId id="275" r:id="rId7"/>
    <p:sldId id="289" r:id="rId8"/>
    <p:sldId id="284" r:id="rId9"/>
    <p:sldId id="285" r:id="rId10"/>
    <p:sldId id="287" r:id="rId11"/>
    <p:sldId id="291" r:id="rId12"/>
    <p:sldId id="294" r:id="rId13"/>
    <p:sldId id="296" r:id="rId14"/>
  </p:sldIdLst>
  <p:sldSz cx="12192000" cy="6858000"/>
  <p:notesSz cx="6858000" cy="9144000"/>
  <p:embeddedFontLst>
    <p:embeddedFont>
      <p:font typeface="Sen" charset="0"/>
      <p:regular r:id="rId17"/>
      <p:bold r:id="rId18"/>
    </p:embeddedFont>
    <p:embeddedFont>
      <p:font typeface="Arial Black" pitchFamily="34" charset="0"/>
      <p:bold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Consolas" pitchFamily="49" charset="0"/>
      <p:regular r:id="rId24"/>
      <p:bold r:id="rId25"/>
      <p:italic r:id="rId26"/>
      <p:boldItalic r:id="rId27"/>
    </p:embeddedFont>
    <p:embeddedFont>
      <p:font typeface="Calibri Light" pitchFamily="34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xmlns="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655" autoAdjust="0"/>
  </p:normalViewPr>
  <p:slideViewPr>
    <p:cSldViewPr snapToGrid="0">
      <p:cViewPr>
        <p:scale>
          <a:sx n="66" d="100"/>
          <a:sy n="66" d="100"/>
        </p:scale>
        <p:origin x="-2256" y="-3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xmlns="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xmlns="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pPr/>
              <a:t>22.02.2022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xmlns="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xmlns="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xmlns="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09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671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</a:p>
          <a:p>
            <a:r>
              <a:rPr lang="sk-SK" noProof="0" dirty="0"/>
              <a:t>Ďalej okrem </a:t>
            </a:r>
            <a:r>
              <a:rPr lang="sk-SK" noProof="0" dirty="0" smtClean="0"/>
              <a:t>navigácie, </a:t>
            </a:r>
            <a:r>
              <a:rPr lang="sk-SK" noProof="0" dirty="0"/>
              <a:t>moja </a:t>
            </a:r>
            <a:r>
              <a:rPr lang="sk-SK" noProof="0" dirty="0" smtClean="0"/>
              <a:t>aplikácia uľahčí každodenný život študentom </a:t>
            </a:r>
            <a:r>
              <a:rPr lang="sk-SK" noProof="0" dirty="0"/>
              <a:t>ale aj </a:t>
            </a:r>
            <a:r>
              <a:rPr lang="sk-SK" noProof="0" dirty="0" smtClean="0"/>
              <a:t>učiteľom spojením </a:t>
            </a:r>
            <a:r>
              <a:rPr lang="sk-SK" noProof="0" dirty="0"/>
              <a:t>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5010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</a:t>
            </a:r>
            <a:r>
              <a:rPr lang="sk-SK" sz="1200" dirty="0" smtClean="0">
                <a:latin typeface="Sen" pitchFamily="2" charset="0"/>
                <a:cs typeface="Times New Roman" panose="02020603050405020304" pitchFamily="18" charset="0"/>
              </a:rPr>
              <a:t>učebni bola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mňa ako študenta </a:t>
            </a:r>
            <a:r>
              <a:rPr lang="sk-SK" sz="1200" dirty="0" smtClean="0">
                <a:latin typeface="Sen" pitchFamily="2" charset="0"/>
                <a:cs typeface="Times New Roman" panose="02020603050405020304" pitchFamily="18" charset="0"/>
              </a:rPr>
              <a:t>počas môjho štúdia častým problémom.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</a:t>
            </a:r>
            <a:r>
              <a:rPr lang="sk-SK" sz="1200" dirty="0" smtClean="0">
                <a:latin typeface="Sen" pitchFamily="2" charset="0"/>
                <a:cs typeface="Times New Roman" panose="02020603050405020304" pitchFamily="18" charset="0"/>
              </a:rPr>
              <a:t>mapy</a:t>
            </a:r>
            <a:r>
              <a:rPr lang="sk-SK" sz="1200" baseline="0" dirty="0" smtClean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 smtClean="0">
                <a:latin typeface="Sen" pitchFamily="2" charset="0"/>
                <a:cs typeface="Times New Roman" panose="02020603050405020304" pitchFamily="18" charset="0"/>
              </a:rPr>
              <a:t>navigáciu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medzi všetkými </a:t>
            </a:r>
            <a:r>
              <a:rPr lang="sk-SK" sz="1200" dirty="0" smtClean="0">
                <a:latin typeface="Sen" pitchFamily="2" charset="0"/>
                <a:cs typeface="Times New Roman" panose="02020603050405020304" pitchFamily="18" charset="0"/>
              </a:rPr>
              <a:t>učebňami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</a:t>
            </a:r>
            <a:r>
              <a:rPr lang="sk-SK" sz="1200" dirty="0" smtClean="0">
                <a:latin typeface="Sen" pitchFamily="2" charset="0"/>
                <a:cs typeface="Times New Roman" panose="02020603050405020304" pitchFamily="18" charset="0"/>
              </a:rPr>
              <a:t>používateľ,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teda </a:t>
            </a:r>
            <a:r>
              <a:rPr lang="sk-SK" sz="1200" dirty="0" smtClean="0">
                <a:latin typeface="Sen" pitchFamily="2" charset="0"/>
                <a:cs typeface="Times New Roman" panose="02020603050405020304" pitchFamily="18" charset="0"/>
              </a:rPr>
              <a:t>študent, nemusel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 smtClean="0"/>
              <a:t>Hive</a:t>
            </a:r>
            <a:r>
              <a:rPr lang="sk-SK" baseline="0" noProof="0" dirty="0" smtClean="0"/>
              <a:t> – balíček pre lokálnu databázu na zariadení</a:t>
            </a:r>
            <a:r>
              <a:rPr lang="sk-SK" noProof="0" dirty="0"/>
              <a:t/>
            </a:r>
            <a:br>
              <a:rPr lang="sk-SK" noProof="0" dirty="0"/>
            </a:br>
            <a:r>
              <a:rPr lang="sk-SK" noProof="0" dirty="0" smtClean="0"/>
              <a:t>Figma</a:t>
            </a:r>
            <a:r>
              <a:rPr lang="sk-SK" baseline="0" noProof="0" dirty="0" smtClean="0"/>
              <a:t> – návrh aplikácie</a:t>
            </a:r>
            <a:r>
              <a:rPr lang="sk-SK" noProof="0" dirty="0"/>
              <a:t/>
            </a:r>
            <a:br>
              <a:rPr lang="sk-SK" noProof="0" dirty="0"/>
            </a:br>
            <a:r>
              <a:rPr lang="sk-SK" noProof="0" dirty="0" smtClean="0"/>
              <a:t>Git</a:t>
            </a:r>
            <a:r>
              <a:rPr lang="sk-SK" baseline="0" noProof="0" dirty="0" smtClean="0"/>
              <a:t> - </a:t>
            </a:r>
            <a:r>
              <a:rPr lang="sk-SK" noProof="0" dirty="0" smtClean="0"/>
              <a:t>Zálohovanie </a:t>
            </a:r>
            <a:r>
              <a:rPr lang="sk-SK" noProof="0" dirty="0"/>
              <a:t>a verziovanie </a:t>
            </a:r>
            <a:r>
              <a:rPr lang="sk-SK" noProof="0" dirty="0" smtClean="0"/>
              <a:t>kódu, </a:t>
            </a:r>
            <a:r>
              <a:rPr lang="sk-SK" noProof="0" dirty="0"/>
              <a:t/>
            </a:r>
            <a:br>
              <a:rPr lang="sk-SK" noProof="0" dirty="0"/>
            </a:br>
            <a:r>
              <a:rPr lang="sk-SK" noProof="0" dirty="0" smtClean="0"/>
              <a:t>VScode</a:t>
            </a:r>
            <a:r>
              <a:rPr lang="sk-SK" baseline="0" noProof="0" dirty="0" smtClean="0"/>
              <a:t>- </a:t>
            </a:r>
            <a:r>
              <a:rPr lang="sk-SK" noProof="0" dirty="0" smtClean="0"/>
              <a:t>preferovaný editor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Moja aplikácia je multiplatformová, čiže beží ako na IOS tak aj na zariadeniach s operačným systémom Android.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 potreby platenia poskytuje </a:t>
            </a:r>
            <a:r>
              <a:rPr lang="sk-SK" noProof="0" dirty="0" smtClean="0"/>
              <a:t>všetky funkcionality </a:t>
            </a:r>
            <a:r>
              <a:rPr lang="sk-SK" noProof="0" dirty="0"/>
              <a:t>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616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456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xmlns="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xmlns="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xmlns="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xmlns="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xmlns="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22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11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xmlns="" id="{717B341F-882A-4E7C-9A95-5EAA3EC762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200000">
            <a:off x="4405479" y="7229398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162 L 0.15326 -0.8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xmlns="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xmlns="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xmlns="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xmlns="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xmlns="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xmlns="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xmlns="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xmlns="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xmlns="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xmlns="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xmlns="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xmlns="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xmlns="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xmlns="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xmlns="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xmlns="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xmlns="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xmlns="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xmlns="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xmlns="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xmlns="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xmlns="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xmlns="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xmlns="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xmlns="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xmlns="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xmlns="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xmlns="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xmlns="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xmlns="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xmlns="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xmlns="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xmlns="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xmlns="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xmlns="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xmlns="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xmlns="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xmlns="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xmlns="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xmlns="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xmlns="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xmlns="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xmlns="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xmlns="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xmlns="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xmlns="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xmlns="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xmlns="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xmlns="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xmlns="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xmlns="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xmlns="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xmlns="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xmlns="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xmlns="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xmlns="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xmlns="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xmlns="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xmlns="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xmlns="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xmlns="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xmlns="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xmlns="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xmlns="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xmlns="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xmlns="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xmlns="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xmlns="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xmlns="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xmlns="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xmlns="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xmlns="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xmlns="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xmlns="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xmlns="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xmlns="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xmlns="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xmlns="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xmlns="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xmlns="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xmlns="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xmlns="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xmlns="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xmlns="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xmlns="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xmlns="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xmlns="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xmlns="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xmlns="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xmlns="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xmlns="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xmlns="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xmlns="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xmlns="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xmlns="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xmlns="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xmlns="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xmlns="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xmlns="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xmlns="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xmlns="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xmlns="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xmlns="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xmlns="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xmlns="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xmlns="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xmlns="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xmlns="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xmlns="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xmlns="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xmlns="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xmlns="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xmlns="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xmlns="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xmlns="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xmlns="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xmlns="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xmlns="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xmlns="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xmlns="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xmlns="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xmlns="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xmlns="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xmlns="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xmlns="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xmlns="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xmlns="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xmlns="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xmlns="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xmlns="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xmlns="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xmlns="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xmlns="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xmlns="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xmlns="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xmlns="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xmlns="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xmlns="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xmlns="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xmlns="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xmlns="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xmlns="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xmlns="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xmlns="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xmlns="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xmlns="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xmlns="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xmlns="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xmlns="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xmlns="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xmlns="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xmlns="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xmlns="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xmlns="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xmlns="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xmlns="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xmlns="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xmlns="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xmlns="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xmlns="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xmlns="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xmlns="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xmlns="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xmlns="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xmlns="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xmlns="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xmlns="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xmlns="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xmlns="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xmlns="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xmlns="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xmlns="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xmlns="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xmlns="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xmlns="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xmlns="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xmlns="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xmlns="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xmlns="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xmlns="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xmlns="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xmlns="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xmlns="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xmlns="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xmlns="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xmlns="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xmlns="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xmlns="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xmlns="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xmlns="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xmlns="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xmlns="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xmlns="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xmlns="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xmlns="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xmlns="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xmlns="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xmlns="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xmlns="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xmlns="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xmlns="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xmlns="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xmlns="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xmlns="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xmlns="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xmlns="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xmlns="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xmlns="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xmlns="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xmlns="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xmlns="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xmlns="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xmlns="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xmlns="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xmlns="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xmlns="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xmlns="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xmlns="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xmlns="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xmlns="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xmlns="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xmlns="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xmlns="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xmlns="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xmlns="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xmlns="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xmlns="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xmlns="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xmlns="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xmlns="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xmlns="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xmlns="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xmlns="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xmlns="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xmlns="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xmlns="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xmlns="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xmlns="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xmlns="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xmlns="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xmlns="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xmlns="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xmlns="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xmlns="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xmlns="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xmlns="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xmlns="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xmlns="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xmlns="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xmlns="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xmlns="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xmlns="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xmlns="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xmlns="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xmlns="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xmlns="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xmlns="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xmlns="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xmlns="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xmlns="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xmlns="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xmlns="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xmlns="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xmlns="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xmlns="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xmlns="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xmlns="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xmlns="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xmlns="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xmlns="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xmlns="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xmlns="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xmlns="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xmlns="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xmlns="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xmlns="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xmlns="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xmlns="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xmlns="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xmlns="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xmlns="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xmlns="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xmlns="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xmlns="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xmlns="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xmlns="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xmlns="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xmlns="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xmlns="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xmlns="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xmlns="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xmlns="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xmlns="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xmlns="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xmlns="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xmlns="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xmlns="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xmlns="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xmlns="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xmlns="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xmlns="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xmlns="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xmlns="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xmlns="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xmlns="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xmlns="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xmlns="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xmlns="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xmlns="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xmlns="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xmlns="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xmlns="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xmlns="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xmlns="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xmlns="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xmlns="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xmlns="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xmlns="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xmlns="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xmlns="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xmlns="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xmlns="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xmlns="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xmlns="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xmlns="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xmlns="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xmlns="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xmlns="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xmlns="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xmlns="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xmlns="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xmlns="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xmlns="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xmlns="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xmlns="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xmlns="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xmlns="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xmlns="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xmlns="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xmlns="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xmlns="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xmlns="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xmlns="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xmlns="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xmlns="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xmlns="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xmlns="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xmlns="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xmlns="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xmlns="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xmlns="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xmlns="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xmlns="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xmlns="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xmlns="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xmlns="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xmlns="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xmlns="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xmlns="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xmlns="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xmlns="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xmlns="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xmlns="" val="159977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xmlns="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xmlns="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xmlns="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48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xmlns="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xmlns="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xmlns="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xmlns="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xmlns="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xmlns="" val="7925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xmlns="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xmlns="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xmlns="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xmlns="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xmlns="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xmlns="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xmlns="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xmlns="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xmlns="" val="11967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xmlns="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800"/>
              </a:spcAft>
              <a:buFontTx/>
              <a:buChar char="-"/>
            </a:pPr>
            <a:r>
              <a:rPr lang="en-US" sz="4000" dirty="0" smtClean="0">
                <a:latin typeface="Sen" pitchFamily="2" charset="0"/>
                <a:cs typeface="Times New Roman" panose="02020603050405020304" pitchFamily="18" charset="0"/>
              </a:rPr>
              <a:t>Mobiln</a:t>
            </a:r>
            <a:r>
              <a:rPr lang="sk-SK" sz="4000" dirty="0" smtClean="0">
                <a:latin typeface="Sen" pitchFamily="2" charset="0"/>
                <a:cs typeface="Times New Roman" panose="02020603050405020304" pitchFamily="18" charset="0"/>
              </a:rPr>
              <a:t>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 smtClean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 smtClean="0">
                <a:latin typeface="Sen" pitchFamily="2" charset="0"/>
                <a:cs typeface="Times New Roman" panose="02020603050405020304" pitchFamily="18" charset="0"/>
              </a:rPr>
              <a:t>Map</a:t>
            </a:r>
            <a:r>
              <a:rPr lang="sk-SK" sz="4000" dirty="0" smtClean="0">
                <a:latin typeface="Sen" pitchFamily="2" charset="0"/>
                <a:cs typeface="Times New Roman" panose="02020603050405020304" pitchFamily="18" charset="0"/>
              </a:rPr>
              <a:t>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 smtClean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 smtClean="0">
                <a:latin typeface="Sen" pitchFamily="2" charset="0"/>
                <a:cs typeface="Times New Roman" panose="02020603050405020304" pitchFamily="18" charset="0"/>
              </a:rPr>
              <a:t>EduPage dáta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 smtClean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  <a:endParaRPr lang="sk-SK" sz="40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991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xmlns="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  <a:t/>
            </a:r>
            <a:b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  <a:t/>
            </a:r>
            <a:b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  <a:t>	Osobná </a:t>
            </a:r>
            <a: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  <a:t>skúsenosť</a:t>
            </a:r>
            <a:endParaRPr lang="sk-SK" sz="36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  <a:t>Z</a:t>
            </a:r>
            <a: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  <a:t>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  <a:t>Zobrazenie </a:t>
            </a: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obedového </a:t>
            </a:r>
            <a: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  <a:t>menu</a:t>
            </a:r>
            <a:b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  <a:t/>
            </a:r>
            <a:b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 smtClean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  <a:t>Opýtanie sa </a:t>
            </a:r>
            <a:r>
              <a:rPr lang="sk-SK" sz="3600" dirty="0" smtClean="0">
                <a:latin typeface="Sen" pitchFamily="2" charset="0"/>
                <a:cs typeface="Times New Roman" panose="02020603050405020304" pitchFamily="18" charset="0"/>
              </a:rPr>
              <a:t>spolužiakov</a:t>
            </a:r>
            <a:endParaRPr lang="sk-SK" sz="3600" dirty="0" smtClean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4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xmlns="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xmlns="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xmlns="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xmlns="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xmlns="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xmlns="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xmlns="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xmlns="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xmlns="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xmlns="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xmlns="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xmlns="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xmlns="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xmlns="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xmlns="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xmlns="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xmlns="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xmlns="" id="{A0D3F5E9-EF13-4063-9E82-20880D2E91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0700000">
            <a:off x="7218751" y="1012297"/>
            <a:ext cx="2698951" cy="5580000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xmlns="" id="{157187BF-A1CA-4374-AE6D-1266758236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900000">
            <a:off x="2669786" y="1019029"/>
            <a:ext cx="275097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xmlns="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xmlns="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xmlns="" id="{13DA531D-F759-45C6-8888-215709B59E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0" y="767822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93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xmlns="" id="{158B7C4B-FC38-483A-AB65-50383061C9DC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xmlns="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xmlns="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xmlns="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xmlns="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24" name="Grafický objekt 23">
              <a:extLst>
                <a:ext uri="{FF2B5EF4-FFF2-40B4-BE49-F238E27FC236}">
                  <a16:creationId xmlns:a16="http://schemas.microsoft.com/office/drawing/2014/main" xmlns="" id="{13A9ED6E-53EA-40FE-9AC5-241BF7C6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3095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xmlns="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xmlns="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29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xmlns="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xmlns="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xmlns="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xmlns="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xmlns="" val="307635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2204</TotalTime>
  <Words>825</Words>
  <Application>Microsoft Office PowerPoint</Application>
  <PresentationFormat>Vlastná</PresentationFormat>
  <Paragraphs>145</Paragraphs>
  <Slides>13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10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4" baseType="lpstr">
      <vt:lpstr>Arial</vt:lpstr>
      <vt:lpstr>Sen</vt:lpstr>
      <vt:lpstr>Times New Roman</vt:lpstr>
      <vt:lpstr>Adobe Gothic Std B</vt:lpstr>
      <vt:lpstr>Arial Black</vt:lpstr>
      <vt:lpstr>Calibri</vt:lpstr>
      <vt:lpstr>Consolas</vt:lpstr>
      <vt:lpstr>Courier New</vt:lpstr>
      <vt:lpstr>Wingdings</vt:lpstr>
      <vt:lpstr>Calibri Light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admin</cp:lastModifiedBy>
  <cp:revision>111</cp:revision>
  <dcterms:created xsi:type="dcterms:W3CDTF">2021-04-19T09:39:24Z</dcterms:created>
  <dcterms:modified xsi:type="dcterms:W3CDTF">2022-02-22T08:36:33Z</dcterms:modified>
</cp:coreProperties>
</file>